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5"/>
  </p:notes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6A3F0-ACA9-400F-B619-442EE64C73F6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3BB89-F55E-4F31-A309-CE51816B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6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73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0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4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1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61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2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1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9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2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2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3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9BB89C-593A-4F80-86F1-DE724C3F0CF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DE2D22-81F7-4602-B11A-CF5354C6650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6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6487" y="1883391"/>
            <a:ext cx="8664054" cy="32754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2018 Research Forum</a:t>
            </a:r>
            <a:b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#SAA18RF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3741" y="1502390"/>
            <a:ext cx="8686800" cy="762001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Calibri" panose="020F0502020204030204" pitchFamily="34" charset="0"/>
              </a:rPr>
              <a:t>Thank you! </a:t>
            </a:r>
            <a:endParaRPr lang="en-US" sz="4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68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3947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2018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RF Reports and Papers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79638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Research reports, research papers, and peer-reviewed research papers are due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800100" lvl="2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October </a:t>
            </a:r>
            <a:r>
              <a:rPr lang="en-US" sz="4000" b="1" dirty="0" smtClean="0">
                <a:solidFill>
                  <a:schemeClr val="tx1"/>
                </a:solidFill>
              </a:rPr>
              <a:t>30</a:t>
            </a:r>
            <a:endParaRPr lang="en-US" sz="4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Submission information to follow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38648" y="214436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#</a:t>
            </a:r>
            <a:r>
              <a:rPr lang="en-US" sz="3600" b="1" dirty="0" smtClean="0"/>
              <a:t>SAA18RF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90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07432"/>
            <a:ext cx="8229600" cy="9429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Thank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you’s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79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SAA Staff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Research Forum Program Committee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Research Forum Coordinators</a:t>
            </a:r>
          </a:p>
          <a:p>
            <a:pPr marL="91440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Tricia Patterson and Greta Suiter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And you – see you next year!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52298" y="261101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#</a:t>
            </a:r>
            <a:r>
              <a:rPr lang="en-US" sz="3600" b="1" dirty="0" smtClean="0"/>
              <a:t>SAA18RF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584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270</TotalTime>
  <Words>58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2018 Research Forum  #SAA18RF</vt:lpstr>
      <vt:lpstr>2018 RF Reports and Papers</vt:lpstr>
      <vt:lpstr>Thank you’s</vt:lpstr>
    </vt:vector>
  </TitlesOfParts>
  <Company>Massachusetts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Research Forum  #SAA18RF</dc:title>
  <dc:creator>Nancy McGovern</dc:creator>
  <cp:lastModifiedBy>Nancy McGovern</cp:lastModifiedBy>
  <cp:revision>4</cp:revision>
  <dcterms:created xsi:type="dcterms:W3CDTF">2018-08-13T21:10:56Z</dcterms:created>
  <dcterms:modified xsi:type="dcterms:W3CDTF">2018-08-14T01:44:52Z</dcterms:modified>
</cp:coreProperties>
</file>